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3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2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7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2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9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9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3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50B4-C8FB-4A72-9083-64C0982A3457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E37AD-7E6F-4B24-9F6D-147733C88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5967" r="11087" b="24643"/>
          <a:stretch/>
        </p:blipFill>
        <p:spPr>
          <a:xfrm>
            <a:off x="397565" y="874643"/>
            <a:ext cx="10442714" cy="47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10028" r="8260" b="8580"/>
          <a:stretch/>
        </p:blipFill>
        <p:spPr>
          <a:xfrm>
            <a:off x="490330" y="689113"/>
            <a:ext cx="10694505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5645" r="11126" b="14650"/>
          <a:stretch/>
        </p:blipFill>
        <p:spPr>
          <a:xfrm>
            <a:off x="274320" y="388620"/>
            <a:ext cx="10561320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5978" r="6437" b="12315"/>
          <a:stretch/>
        </p:blipFill>
        <p:spPr>
          <a:xfrm>
            <a:off x="480060" y="411480"/>
            <a:ext cx="1092708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7313" r="2500" b="9647"/>
          <a:stretch/>
        </p:blipFill>
        <p:spPr>
          <a:xfrm>
            <a:off x="548640" y="502920"/>
            <a:ext cx="1133856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7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3093" r="1975" b="8962"/>
          <a:stretch/>
        </p:blipFill>
        <p:spPr>
          <a:xfrm>
            <a:off x="238539" y="251791"/>
            <a:ext cx="11728174" cy="60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4230" r="4644" b="13218"/>
          <a:stretch/>
        </p:blipFill>
        <p:spPr>
          <a:xfrm>
            <a:off x="609600" y="291549"/>
            <a:ext cx="11039061" cy="56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355" r="3695" b="9352"/>
          <a:stretch/>
        </p:blipFill>
        <p:spPr>
          <a:xfrm>
            <a:off x="490330" y="437322"/>
            <a:ext cx="11251096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2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5582" r="4023" b="9159"/>
          <a:stretch/>
        </p:blipFill>
        <p:spPr>
          <a:xfrm>
            <a:off x="384313" y="384313"/>
            <a:ext cx="11317358" cy="5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t="6162" r="3913" b="9352"/>
          <a:stretch/>
        </p:blipFill>
        <p:spPr>
          <a:xfrm>
            <a:off x="450574" y="424070"/>
            <a:ext cx="1126434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1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6161" r="4349" b="8773"/>
          <a:stretch/>
        </p:blipFill>
        <p:spPr>
          <a:xfrm>
            <a:off x="516834" y="424070"/>
            <a:ext cx="11145079" cy="58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6162" r="7500" b="10899"/>
          <a:stretch/>
        </p:blipFill>
        <p:spPr>
          <a:xfrm>
            <a:off x="887896" y="424070"/>
            <a:ext cx="10389704" cy="56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" t="4809" r="4347" b="8965"/>
          <a:stretch/>
        </p:blipFill>
        <p:spPr>
          <a:xfrm>
            <a:off x="569842" y="331304"/>
            <a:ext cx="11092071" cy="59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Zeeshan Najeeb</dc:creator>
  <cp:lastModifiedBy>Zeeshan Najeeb</cp:lastModifiedBy>
  <cp:revision>20</cp:revision>
  <dcterms:created xsi:type="dcterms:W3CDTF">2019-07-07T18:44:51Z</dcterms:created>
  <dcterms:modified xsi:type="dcterms:W3CDTF">2019-10-07T06:30:09Z</dcterms:modified>
</cp:coreProperties>
</file>